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129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80180-027D-416E-ABC6-0AB7712C8529}" type="datetimeFigureOut">
              <a:rPr lang="fr-FR" smtClean="0"/>
              <a:t>25/11/2015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7CC70-FF22-4833-BD59-CCF23EF9E81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5127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80180-027D-416E-ABC6-0AB7712C8529}" type="datetimeFigureOut">
              <a:rPr lang="fr-FR" smtClean="0"/>
              <a:t>25/11/2015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7CC70-FF22-4833-BD59-CCF23EF9E81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5540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80180-027D-416E-ABC6-0AB7712C8529}" type="datetimeFigureOut">
              <a:rPr lang="fr-FR" smtClean="0"/>
              <a:t>25/11/2015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7CC70-FF22-4833-BD59-CCF23EF9E81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11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80180-027D-416E-ABC6-0AB7712C8529}" type="datetimeFigureOut">
              <a:rPr lang="fr-FR" smtClean="0"/>
              <a:t>25/11/2015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7CC70-FF22-4833-BD59-CCF23EF9E81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50815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80180-027D-416E-ABC6-0AB7712C8529}" type="datetimeFigureOut">
              <a:rPr lang="fr-FR" smtClean="0"/>
              <a:t>25/11/2015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7CC70-FF22-4833-BD59-CCF23EF9E81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6931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80180-027D-416E-ABC6-0AB7712C8529}" type="datetimeFigureOut">
              <a:rPr lang="fr-FR" smtClean="0"/>
              <a:t>25/11/2015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7CC70-FF22-4833-BD59-CCF23EF9E81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8864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80180-027D-416E-ABC6-0AB7712C8529}" type="datetimeFigureOut">
              <a:rPr lang="fr-FR" smtClean="0"/>
              <a:t>25/11/2015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7CC70-FF22-4833-BD59-CCF23EF9E81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128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80180-027D-416E-ABC6-0AB7712C8529}" type="datetimeFigureOut">
              <a:rPr lang="fr-FR" smtClean="0"/>
              <a:t>25/11/2015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7CC70-FF22-4833-BD59-CCF23EF9E81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6300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80180-027D-416E-ABC6-0AB7712C8529}" type="datetimeFigureOut">
              <a:rPr lang="fr-FR" smtClean="0"/>
              <a:t>25/11/2015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7CC70-FF22-4833-BD59-CCF23EF9E81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2697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80180-027D-416E-ABC6-0AB7712C8529}" type="datetimeFigureOut">
              <a:rPr lang="fr-FR" smtClean="0"/>
              <a:t>25/11/2015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7CC70-FF22-4833-BD59-CCF23EF9E81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4341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80180-027D-416E-ABC6-0AB7712C8529}" type="datetimeFigureOut">
              <a:rPr lang="fr-FR" smtClean="0"/>
              <a:t>25/11/2015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7CC70-FF22-4833-BD59-CCF23EF9E81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95531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B80180-027D-416E-ABC6-0AB7712C8529}" type="datetimeFigureOut">
              <a:rPr lang="fr-FR" smtClean="0"/>
              <a:t>25/11/2015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B7CC70-FF22-4833-BD59-CCF23EF9E81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8042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necteur droit 5"/>
          <p:cNvCxnSpPr/>
          <p:nvPr/>
        </p:nvCxnSpPr>
        <p:spPr>
          <a:xfrm>
            <a:off x="1555314" y="3540031"/>
            <a:ext cx="6408712" cy="0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Légende à une bordure 2 9"/>
          <p:cNvSpPr/>
          <p:nvPr/>
        </p:nvSpPr>
        <p:spPr>
          <a:xfrm flipH="1">
            <a:off x="1339290" y="1304368"/>
            <a:ext cx="1872208" cy="435463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74039"/>
              <a:gd name="adj6" fmla="val -50530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u="sng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Create</a:t>
            </a:r>
            <a:r>
              <a:rPr lang="fr-FR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a </a:t>
            </a:r>
            <a:r>
              <a:rPr lang="fr-FR" u="sng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language</a:t>
            </a:r>
            <a:endParaRPr lang="fr-FR" u="sng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3" name="Légende à une bordure 2 12"/>
          <p:cNvSpPr/>
          <p:nvPr/>
        </p:nvSpPr>
        <p:spPr>
          <a:xfrm flipH="1">
            <a:off x="1344630" y="2813087"/>
            <a:ext cx="1872208" cy="435463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116818"/>
              <a:gd name="adj6" fmla="val -51051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u="sng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Define</a:t>
            </a:r>
            <a:r>
              <a:rPr lang="fr-FR" u="sng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fr-FR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an </a:t>
            </a:r>
            <a:r>
              <a:rPr lang="fr-FR" u="sng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animator</a:t>
            </a:r>
            <a:endParaRPr lang="fr-FR" u="sng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4" name="Légende à une bordure 2 13"/>
          <p:cNvSpPr/>
          <p:nvPr/>
        </p:nvSpPr>
        <p:spPr>
          <a:xfrm flipH="1">
            <a:off x="1339290" y="2024448"/>
            <a:ext cx="1872208" cy="435463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5014"/>
              <a:gd name="adj6" fmla="val -49874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u="sng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Make</a:t>
            </a:r>
            <a:r>
              <a:rPr lang="fr-FR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a </a:t>
            </a:r>
            <a:r>
              <a:rPr lang="fr-FR" u="sng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language</a:t>
            </a:r>
            <a:r>
              <a:rPr lang="fr-FR" u="sng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fr-FR" u="sng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executable</a:t>
            </a:r>
            <a:endParaRPr lang="fr-FR" u="sng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2203386" y="587703"/>
            <a:ext cx="19380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 smtClean="0"/>
              <a:t>Language</a:t>
            </a:r>
            <a:r>
              <a:rPr lang="fr-FR" dirty="0" smtClean="0"/>
              <a:t> designer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5697044" y="587703"/>
            <a:ext cx="20637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 smtClean="0"/>
              <a:t>Language</a:t>
            </a:r>
            <a:r>
              <a:rPr lang="fr-FR" dirty="0" smtClean="0"/>
              <a:t> </a:t>
            </a:r>
            <a:r>
              <a:rPr lang="fr-FR" dirty="0" err="1" smtClean="0"/>
              <a:t>integrator</a:t>
            </a:r>
            <a:endParaRPr lang="fr-FR" dirty="0"/>
          </a:p>
        </p:txBody>
      </p:sp>
      <p:sp>
        <p:nvSpPr>
          <p:cNvPr id="16" name="ZoneTexte 15"/>
          <p:cNvSpPr txBox="1"/>
          <p:nvPr/>
        </p:nvSpPr>
        <p:spPr>
          <a:xfrm>
            <a:off x="2359810" y="3852795"/>
            <a:ext cx="1653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Model designer</a:t>
            </a:r>
            <a:endParaRPr lang="fr-FR" dirty="0"/>
          </a:p>
        </p:txBody>
      </p:sp>
      <p:sp>
        <p:nvSpPr>
          <p:cNvPr id="19" name="Légende à une bordure 2 18"/>
          <p:cNvSpPr/>
          <p:nvPr/>
        </p:nvSpPr>
        <p:spPr>
          <a:xfrm flipH="1">
            <a:off x="1477966" y="4510160"/>
            <a:ext cx="1872208" cy="435463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01448"/>
              <a:gd name="adj6" fmla="val -42812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u="sng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Create</a:t>
            </a:r>
            <a:r>
              <a:rPr lang="fr-FR" u="sng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fr-FR" u="sng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models</a:t>
            </a:r>
            <a:endParaRPr lang="fr-FR" u="sng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0" name="Légende à une bordure 2 19"/>
          <p:cNvSpPr/>
          <p:nvPr/>
        </p:nvSpPr>
        <p:spPr>
          <a:xfrm flipH="1">
            <a:off x="1344630" y="5373216"/>
            <a:ext cx="2003234" cy="435463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35138"/>
              <a:gd name="adj6" fmla="val -42811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u="sng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Execute</a:t>
            </a:r>
            <a:r>
              <a:rPr lang="fr-FR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 </a:t>
            </a:r>
            <a:r>
              <a:rPr lang="fr-FR" u="sng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Animate</a:t>
            </a:r>
            <a:r>
              <a:rPr lang="fr-FR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and </a:t>
            </a:r>
            <a:r>
              <a:rPr lang="fr-FR" u="sng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D</a:t>
            </a:r>
            <a:r>
              <a:rPr lang="fr-FR" u="sng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ebug</a:t>
            </a:r>
            <a:r>
              <a:rPr lang="fr-FR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fr-FR" u="sng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models</a:t>
            </a:r>
            <a:endParaRPr lang="fr-FR" u="sng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029" name="Picture 5" descr="Gnome-Wikipedia-user-mal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476672"/>
            <a:ext cx="583714" cy="6447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http://vijaysteeltraders.com/images/person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7655" y="3684047"/>
            <a:ext cx="706827" cy="7068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5" name="Picture 11" descr="Contact Person Icon Png People icon png man icon png m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3706" y="476201"/>
            <a:ext cx="738544" cy="738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Flèche vers le bas 16"/>
          <p:cNvSpPr/>
          <p:nvPr/>
        </p:nvSpPr>
        <p:spPr>
          <a:xfrm>
            <a:off x="4723666" y="2819951"/>
            <a:ext cx="144016" cy="158417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8" name="ZoneTexte 17"/>
          <p:cNvSpPr txBox="1"/>
          <p:nvPr/>
        </p:nvSpPr>
        <p:spPr>
          <a:xfrm>
            <a:off x="4867682" y="3179991"/>
            <a:ext cx="13681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dirty="0" err="1" smtClean="0"/>
              <a:t>Automatic</a:t>
            </a:r>
            <a:r>
              <a:rPr lang="fr-FR" u="sng" dirty="0" smtClean="0"/>
              <a:t> </a:t>
            </a:r>
            <a:r>
              <a:rPr lang="fr-FR" u="sng" dirty="0" err="1" smtClean="0"/>
              <a:t>language</a:t>
            </a:r>
            <a:r>
              <a:rPr lang="fr-FR" u="sng" dirty="0" smtClean="0"/>
              <a:t> </a:t>
            </a:r>
            <a:r>
              <a:rPr lang="fr-FR" u="sng" dirty="0" err="1" smtClean="0"/>
              <a:t>deployment</a:t>
            </a:r>
            <a:endParaRPr lang="fr-FR" u="sng" dirty="0"/>
          </a:p>
        </p:txBody>
      </p:sp>
      <p:sp>
        <p:nvSpPr>
          <p:cNvPr id="27" name="Légende à une bordure 2 26"/>
          <p:cNvSpPr/>
          <p:nvPr/>
        </p:nvSpPr>
        <p:spPr>
          <a:xfrm>
            <a:off x="6089626" y="1595815"/>
            <a:ext cx="1442352" cy="435463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57241"/>
              <a:gd name="adj6" fmla="val -47363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u="sng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Compose </a:t>
            </a:r>
          </a:p>
          <a:p>
            <a:pPr algn="ctr"/>
            <a:r>
              <a:rPr lang="fr-FR" u="sng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languages</a:t>
            </a:r>
            <a:endParaRPr lang="fr-FR" u="sng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026" name="Picture 2" descr="D:\Users\dvojtise\Dropbox\gemoc-anr-ins-doc\templates\Img\png\IconeGemocModel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7642" y="4654176"/>
            <a:ext cx="558182" cy="6944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" name="Grouper 2"/>
          <p:cNvGrpSpPr/>
          <p:nvPr/>
        </p:nvGrpSpPr>
        <p:grpSpPr>
          <a:xfrm>
            <a:off x="4147602" y="1451799"/>
            <a:ext cx="1296143" cy="1222395"/>
            <a:chOff x="3131840" y="1412776"/>
            <a:chExt cx="1296143" cy="1222395"/>
          </a:xfrm>
        </p:grpSpPr>
        <p:pic>
          <p:nvPicPr>
            <p:cNvPr id="1027" name="Picture 3" descr="D:\Users\dvojtise\Dropbox\gemoc-anr-ins-doc\templates\Img\png\IconeGemocLanguage.pn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19872" y="1412776"/>
              <a:ext cx="737978" cy="6416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" name="ZoneTexte 1"/>
            <p:cNvSpPr txBox="1"/>
            <p:nvPr/>
          </p:nvSpPr>
          <p:spPr>
            <a:xfrm>
              <a:off x="3131840" y="1988840"/>
              <a:ext cx="1296143" cy="64633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fr-FR"/>
              </a:defPPr>
              <a:lvl1pPr algn="ctr">
                <a:defRPr u="sng">
                  <a:solidFill>
                    <a:schemeClr val="tx2">
                      <a:lumMod val="60000"/>
                      <a:lumOff val="40000"/>
                    </a:schemeClr>
                  </a:solidFill>
                </a:defRPr>
              </a:lvl1pPr>
              <a:lvl2pPr>
                <a:defRPr>
                  <a:solidFill>
                    <a:schemeClr val="dk1"/>
                  </a:solidFill>
                </a:defRPr>
              </a:lvl2pPr>
              <a:lvl3pPr>
                <a:defRPr>
                  <a:solidFill>
                    <a:schemeClr val="dk1"/>
                  </a:solidFill>
                </a:defRPr>
              </a:lvl3pPr>
              <a:lvl4pPr>
                <a:defRPr>
                  <a:solidFill>
                    <a:schemeClr val="dk1"/>
                  </a:solidFill>
                </a:defRPr>
              </a:lvl4pPr>
              <a:lvl5pPr>
                <a:defRPr>
                  <a:solidFill>
                    <a:schemeClr val="dk1"/>
                  </a:solidFill>
                </a:defRPr>
              </a:lvl5pPr>
              <a:lvl6pPr>
                <a:defRPr>
                  <a:solidFill>
                    <a:schemeClr val="dk1"/>
                  </a:solidFill>
                </a:defRPr>
              </a:lvl6pPr>
              <a:lvl7pPr>
                <a:defRPr>
                  <a:solidFill>
                    <a:schemeClr val="dk1"/>
                  </a:solidFill>
                </a:defRPr>
              </a:lvl7pPr>
              <a:lvl8pPr>
                <a:defRPr>
                  <a:solidFill>
                    <a:schemeClr val="dk1"/>
                  </a:solidFill>
                </a:defRPr>
              </a:lvl8pPr>
              <a:lvl9pPr>
                <a:defRPr>
                  <a:solidFill>
                    <a:schemeClr val="dk1"/>
                  </a:solidFill>
                </a:defRPr>
              </a:lvl9pPr>
            </a:lstStyle>
            <a:p>
              <a:r>
                <a:rPr lang="fr-FR" dirty="0" err="1">
                  <a:solidFill>
                    <a:schemeClr val="tx1"/>
                  </a:solidFill>
                </a:rPr>
                <a:t>Language</a:t>
              </a:r>
              <a:r>
                <a:rPr lang="fr-FR" dirty="0">
                  <a:solidFill>
                    <a:schemeClr val="tx1"/>
                  </a:solidFill>
                </a:rPr>
                <a:t> </a:t>
              </a:r>
              <a:r>
                <a:rPr lang="fr-FR" dirty="0" err="1">
                  <a:solidFill>
                    <a:schemeClr val="tx1"/>
                  </a:solidFill>
                </a:rPr>
                <a:t>Workbench</a:t>
              </a:r>
              <a:endParaRPr lang="fr-FR" dirty="0">
                <a:solidFill>
                  <a:schemeClr val="tx1"/>
                </a:solidFill>
              </a:endParaRPr>
            </a:p>
          </p:txBody>
        </p:sp>
      </p:grpSp>
      <p:sp>
        <p:nvSpPr>
          <p:cNvPr id="29" name="ZoneTexte 28"/>
          <p:cNvSpPr txBox="1"/>
          <p:nvPr/>
        </p:nvSpPr>
        <p:spPr>
          <a:xfrm>
            <a:off x="4139982" y="5308898"/>
            <a:ext cx="1296143" cy="6463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fr-FR"/>
            </a:defPPr>
            <a:lvl1pPr algn="ctr">
              <a:defRPr u="sng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fr-FR" dirty="0" err="1">
                <a:solidFill>
                  <a:schemeClr val="tx1"/>
                </a:solidFill>
              </a:rPr>
              <a:t>Modeling</a:t>
            </a:r>
            <a:endParaRPr lang="fr-FR" dirty="0">
              <a:solidFill>
                <a:schemeClr val="tx1"/>
              </a:solidFill>
            </a:endParaRPr>
          </a:p>
          <a:p>
            <a:r>
              <a:rPr lang="fr-FR" dirty="0" err="1">
                <a:solidFill>
                  <a:schemeClr val="tx1"/>
                </a:solidFill>
              </a:rPr>
              <a:t>Workbench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23" name="Légende à une bordure 2 22"/>
          <p:cNvSpPr/>
          <p:nvPr/>
        </p:nvSpPr>
        <p:spPr>
          <a:xfrm>
            <a:off x="6084168" y="4653136"/>
            <a:ext cx="1442352" cy="435463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57241"/>
              <a:gd name="adj6" fmla="val -47363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u="sng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Coordinate</a:t>
            </a:r>
            <a:endParaRPr lang="fr-FR" u="sng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ctr"/>
            <a:r>
              <a:rPr lang="fr-FR" u="sng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models</a:t>
            </a:r>
            <a:endParaRPr lang="fr-FR" u="sng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9541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1138</TotalTime>
  <Words>35</Words>
  <Application>Microsoft Office PowerPoint</Application>
  <PresentationFormat>Affichage à l'écran (4:3)</PresentationFormat>
  <Paragraphs>16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>INRIA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Didier Vojtisek</dc:creator>
  <cp:lastModifiedBy>Didier Vojtisek</cp:lastModifiedBy>
  <cp:revision>26</cp:revision>
  <dcterms:created xsi:type="dcterms:W3CDTF">2015-04-08T15:15:05Z</dcterms:created>
  <dcterms:modified xsi:type="dcterms:W3CDTF">2015-11-25T10:42:04Z</dcterms:modified>
</cp:coreProperties>
</file>