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17" d="100"/>
          <a:sy n="117" d="100"/>
        </p:scale>
        <p:origin x="-261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94542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03779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65903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6257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86918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06903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0420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80547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9510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89910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9725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E99AD7-1A09-FC44-B6B3-0C256AAFB85A}" type="datetimeFigureOut">
              <a:rPr lang="en-US" smtClean="0"/>
              <a:t>5/18/15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736F54-3110-9C44-BF63-BB25527BDFD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66109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832218" y="3451543"/>
            <a:ext cx="183719" cy="18371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832218" y="3723107"/>
            <a:ext cx="183719" cy="18371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1832218" y="3994672"/>
            <a:ext cx="183719" cy="18371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304129" y="3451543"/>
            <a:ext cx="183719" cy="183719"/>
          </a:xfrm>
          <a:prstGeom prst="rect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2304129" y="3723107"/>
            <a:ext cx="183719" cy="183719"/>
          </a:xfrm>
          <a:prstGeom prst="rect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304129" y="3994672"/>
            <a:ext cx="183719" cy="183719"/>
          </a:xfrm>
          <a:prstGeom prst="rect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1832218" y="4254905"/>
            <a:ext cx="183719" cy="18371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304129" y="4254905"/>
            <a:ext cx="183719" cy="183719"/>
          </a:xfrm>
          <a:prstGeom prst="rect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2760064" y="3451543"/>
            <a:ext cx="183719" cy="183719"/>
          </a:xfrm>
          <a:prstGeom prst="rect">
            <a:avLst/>
          </a:prstGeom>
          <a:solidFill>
            <a:schemeClr val="accent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2760064" y="3723107"/>
            <a:ext cx="183719" cy="183719"/>
          </a:xfrm>
          <a:prstGeom prst="rect">
            <a:avLst/>
          </a:prstGeom>
          <a:solidFill>
            <a:schemeClr val="accent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2760064" y="3994672"/>
            <a:ext cx="183719" cy="183719"/>
          </a:xfrm>
          <a:prstGeom prst="rect">
            <a:avLst/>
          </a:prstGeom>
          <a:solidFill>
            <a:schemeClr val="accent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/>
          <p:cNvSpPr/>
          <p:nvPr/>
        </p:nvSpPr>
        <p:spPr>
          <a:xfrm>
            <a:off x="2760064" y="4254905"/>
            <a:ext cx="183719" cy="183719"/>
          </a:xfrm>
          <a:prstGeom prst="rect">
            <a:avLst/>
          </a:prstGeom>
          <a:solidFill>
            <a:schemeClr val="accent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 rot="17979619">
            <a:off x="1233768" y="2163591"/>
            <a:ext cx="23643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temperature</a:t>
            </a:r>
            <a:endParaRPr lang="en-US" sz="1600" dirty="0"/>
          </a:p>
        </p:txBody>
      </p:sp>
      <p:sp>
        <p:nvSpPr>
          <p:cNvPr id="17" name="TextBox 16"/>
          <p:cNvSpPr txBox="1"/>
          <p:nvPr/>
        </p:nvSpPr>
        <p:spPr>
          <a:xfrm rot="17979619">
            <a:off x="1761593" y="2163592"/>
            <a:ext cx="23643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s</a:t>
            </a:r>
            <a:r>
              <a:rPr lang="en-US" sz="1600" dirty="0" smtClean="0"/>
              <a:t>alinity</a:t>
            </a:r>
            <a:endParaRPr lang="en-US" sz="1600" dirty="0"/>
          </a:p>
        </p:txBody>
      </p:sp>
      <p:sp>
        <p:nvSpPr>
          <p:cNvPr id="18" name="TextBox 17"/>
          <p:cNvSpPr txBox="1"/>
          <p:nvPr/>
        </p:nvSpPr>
        <p:spPr>
          <a:xfrm rot="17979619">
            <a:off x="2193565" y="2163589"/>
            <a:ext cx="23643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/>
              <a:t>k</a:t>
            </a:r>
            <a:r>
              <a:rPr lang="en-US" sz="1600" dirty="0" err="1" smtClean="0"/>
              <a:t>inetic_energy</a:t>
            </a:r>
            <a:endParaRPr lang="en-US" sz="1600" dirty="0"/>
          </a:p>
        </p:txBody>
      </p:sp>
      <p:sp>
        <p:nvSpPr>
          <p:cNvPr id="19" name="Rectangle 18"/>
          <p:cNvSpPr/>
          <p:nvPr/>
        </p:nvSpPr>
        <p:spPr>
          <a:xfrm>
            <a:off x="3231975" y="3452186"/>
            <a:ext cx="183719" cy="183719"/>
          </a:xfrm>
          <a:prstGeom prst="rect">
            <a:avLst/>
          </a:prstGeom>
          <a:solidFill>
            <a:schemeClr val="tx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3231975" y="3723750"/>
            <a:ext cx="183719" cy="183719"/>
          </a:xfrm>
          <a:prstGeom prst="rect">
            <a:avLst/>
          </a:prstGeom>
          <a:solidFill>
            <a:schemeClr val="tx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/>
          <p:cNvSpPr/>
          <p:nvPr/>
        </p:nvSpPr>
        <p:spPr>
          <a:xfrm>
            <a:off x="3231975" y="3995315"/>
            <a:ext cx="183719" cy="183719"/>
          </a:xfrm>
          <a:prstGeom prst="rect">
            <a:avLst/>
          </a:prstGeom>
          <a:solidFill>
            <a:schemeClr val="tx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/>
          <p:cNvSpPr/>
          <p:nvPr/>
        </p:nvSpPr>
        <p:spPr>
          <a:xfrm>
            <a:off x="3231975" y="4255548"/>
            <a:ext cx="183719" cy="183719"/>
          </a:xfrm>
          <a:prstGeom prst="rect">
            <a:avLst/>
          </a:prstGeom>
          <a:solidFill>
            <a:schemeClr val="tx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/>
          <p:cNvSpPr txBox="1"/>
          <p:nvPr/>
        </p:nvSpPr>
        <p:spPr>
          <a:xfrm rot="17979619">
            <a:off x="2731366" y="2163589"/>
            <a:ext cx="23643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/>
              <a:t>v</a:t>
            </a:r>
            <a:r>
              <a:rPr lang="en-US" sz="1600" dirty="0" err="1" smtClean="0"/>
              <a:t>orticity</a:t>
            </a:r>
            <a:endParaRPr lang="en-US" sz="1600" dirty="0"/>
          </a:p>
        </p:txBody>
      </p:sp>
      <p:sp>
        <p:nvSpPr>
          <p:cNvPr id="24" name="Left Brace 23"/>
          <p:cNvSpPr/>
          <p:nvPr/>
        </p:nvSpPr>
        <p:spPr>
          <a:xfrm>
            <a:off x="1052897" y="2675937"/>
            <a:ext cx="617576" cy="1919935"/>
          </a:xfrm>
          <a:prstGeom prst="leftBrac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/>
          <a:lstStyle/>
          <a:p>
            <a:endParaRPr lang="en-US"/>
          </a:p>
        </p:txBody>
      </p:sp>
      <p:sp>
        <p:nvSpPr>
          <p:cNvPr id="25" name="TextBox 24"/>
          <p:cNvSpPr txBox="1"/>
          <p:nvPr/>
        </p:nvSpPr>
        <p:spPr>
          <a:xfrm>
            <a:off x="191680" y="3343517"/>
            <a:ext cx="1230116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HDF5 Datasets</a:t>
            </a:r>
            <a:endParaRPr lang="en-US" sz="1600" dirty="0"/>
          </a:p>
        </p:txBody>
      </p:sp>
      <p:sp>
        <p:nvSpPr>
          <p:cNvPr id="26" name="Left Brace 25"/>
          <p:cNvSpPr/>
          <p:nvPr/>
        </p:nvSpPr>
        <p:spPr>
          <a:xfrm rot="10800000">
            <a:off x="3503662" y="3414745"/>
            <a:ext cx="617577" cy="1024522"/>
          </a:xfrm>
          <a:prstGeom prst="leftBrac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/>
          <a:lstStyle/>
          <a:p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4082712" y="3588652"/>
            <a:ext cx="1940397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Index space dimensions </a:t>
            </a:r>
            <a:r>
              <a:rPr lang="en-US" sz="1600" dirty="0" smtClean="0"/>
              <a:t>(1,4)</a:t>
            </a:r>
            <a:endParaRPr lang="en-US" sz="1600" dirty="0"/>
          </a:p>
        </p:txBody>
      </p:sp>
      <p:sp>
        <p:nvSpPr>
          <p:cNvPr id="28" name="Left Brace 27"/>
          <p:cNvSpPr/>
          <p:nvPr/>
        </p:nvSpPr>
        <p:spPr>
          <a:xfrm rot="5400000">
            <a:off x="2334852" y="669880"/>
            <a:ext cx="617578" cy="2777077"/>
          </a:xfrm>
          <a:prstGeom prst="leftBrac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/>
          <a:lstStyle/>
          <a:p>
            <a:endParaRPr lang="en-US"/>
          </a:p>
        </p:txBody>
      </p:sp>
      <p:sp>
        <p:nvSpPr>
          <p:cNvPr id="29" name="TextBox 28"/>
          <p:cNvSpPr txBox="1"/>
          <p:nvPr/>
        </p:nvSpPr>
        <p:spPr>
          <a:xfrm>
            <a:off x="1657386" y="1411075"/>
            <a:ext cx="184627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Group name: </a:t>
            </a:r>
            <a:r>
              <a:rPr lang="en-US" sz="1600" b="1" dirty="0" smtClean="0"/>
              <a:t>ocean</a:t>
            </a:r>
            <a:endParaRPr lang="en-US" sz="1600" b="1" dirty="0"/>
          </a:p>
        </p:txBody>
      </p:sp>
      <p:sp>
        <p:nvSpPr>
          <p:cNvPr id="31" name="Rectangle 30"/>
          <p:cNvSpPr/>
          <p:nvPr/>
        </p:nvSpPr>
        <p:spPr>
          <a:xfrm>
            <a:off x="5677278" y="1774639"/>
            <a:ext cx="183719" cy="18371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Rectangle 31"/>
          <p:cNvSpPr/>
          <p:nvPr/>
        </p:nvSpPr>
        <p:spPr>
          <a:xfrm>
            <a:off x="5677278" y="2046203"/>
            <a:ext cx="183719" cy="18371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5677278" y="2317768"/>
            <a:ext cx="183719" cy="18371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/>
          <p:nvPr/>
        </p:nvSpPr>
        <p:spPr>
          <a:xfrm>
            <a:off x="6013398" y="1772514"/>
            <a:ext cx="183719" cy="183719"/>
          </a:xfrm>
          <a:prstGeom prst="rect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Rectangle 34"/>
          <p:cNvSpPr/>
          <p:nvPr/>
        </p:nvSpPr>
        <p:spPr>
          <a:xfrm>
            <a:off x="6013398" y="2044078"/>
            <a:ext cx="183719" cy="183719"/>
          </a:xfrm>
          <a:prstGeom prst="rect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Rectangle 35"/>
          <p:cNvSpPr/>
          <p:nvPr/>
        </p:nvSpPr>
        <p:spPr>
          <a:xfrm>
            <a:off x="6013398" y="2315643"/>
            <a:ext cx="183719" cy="183719"/>
          </a:xfrm>
          <a:prstGeom prst="rect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5677278" y="2578001"/>
            <a:ext cx="183719" cy="18371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Rectangle 37"/>
          <p:cNvSpPr/>
          <p:nvPr/>
        </p:nvSpPr>
        <p:spPr>
          <a:xfrm>
            <a:off x="6013398" y="2575876"/>
            <a:ext cx="183719" cy="183719"/>
          </a:xfrm>
          <a:prstGeom prst="rect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Rectangle 38"/>
          <p:cNvSpPr/>
          <p:nvPr/>
        </p:nvSpPr>
        <p:spPr>
          <a:xfrm>
            <a:off x="6341520" y="1774639"/>
            <a:ext cx="183719" cy="183719"/>
          </a:xfrm>
          <a:prstGeom prst="rect">
            <a:avLst/>
          </a:prstGeom>
          <a:solidFill>
            <a:schemeClr val="accent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Rectangle 39"/>
          <p:cNvSpPr/>
          <p:nvPr/>
        </p:nvSpPr>
        <p:spPr>
          <a:xfrm>
            <a:off x="6341520" y="2046203"/>
            <a:ext cx="183719" cy="183719"/>
          </a:xfrm>
          <a:prstGeom prst="rect">
            <a:avLst/>
          </a:prstGeom>
          <a:solidFill>
            <a:schemeClr val="accent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ectangle 40"/>
          <p:cNvSpPr/>
          <p:nvPr/>
        </p:nvSpPr>
        <p:spPr>
          <a:xfrm>
            <a:off x="6341520" y="2317768"/>
            <a:ext cx="183719" cy="183719"/>
          </a:xfrm>
          <a:prstGeom prst="rect">
            <a:avLst/>
          </a:prstGeom>
          <a:solidFill>
            <a:schemeClr val="accent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ectangle 41"/>
          <p:cNvSpPr/>
          <p:nvPr/>
        </p:nvSpPr>
        <p:spPr>
          <a:xfrm>
            <a:off x="6341520" y="2578001"/>
            <a:ext cx="183719" cy="183719"/>
          </a:xfrm>
          <a:prstGeom prst="rect">
            <a:avLst/>
          </a:prstGeom>
          <a:solidFill>
            <a:schemeClr val="accent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Rectangle 42"/>
          <p:cNvSpPr/>
          <p:nvPr/>
        </p:nvSpPr>
        <p:spPr>
          <a:xfrm>
            <a:off x="6669647" y="1775282"/>
            <a:ext cx="183719" cy="183719"/>
          </a:xfrm>
          <a:prstGeom prst="rect">
            <a:avLst/>
          </a:prstGeom>
          <a:solidFill>
            <a:schemeClr val="tx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ectangle 43"/>
          <p:cNvSpPr/>
          <p:nvPr/>
        </p:nvSpPr>
        <p:spPr>
          <a:xfrm>
            <a:off x="6669647" y="2046846"/>
            <a:ext cx="183719" cy="183719"/>
          </a:xfrm>
          <a:prstGeom prst="rect">
            <a:avLst/>
          </a:prstGeom>
          <a:solidFill>
            <a:schemeClr val="tx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Rectangle 44"/>
          <p:cNvSpPr/>
          <p:nvPr/>
        </p:nvSpPr>
        <p:spPr>
          <a:xfrm>
            <a:off x="6669647" y="2318411"/>
            <a:ext cx="183719" cy="183719"/>
          </a:xfrm>
          <a:prstGeom prst="rect">
            <a:avLst/>
          </a:prstGeom>
          <a:solidFill>
            <a:schemeClr val="tx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Rectangle 45"/>
          <p:cNvSpPr/>
          <p:nvPr/>
        </p:nvSpPr>
        <p:spPr>
          <a:xfrm>
            <a:off x="6669647" y="2578644"/>
            <a:ext cx="183719" cy="183719"/>
          </a:xfrm>
          <a:prstGeom prst="rect">
            <a:avLst/>
          </a:prstGeom>
          <a:solidFill>
            <a:schemeClr val="tx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5318459" y="1775282"/>
            <a:ext cx="183719" cy="183719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5318459" y="2046846"/>
            <a:ext cx="183719" cy="183719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Rectangle 48"/>
          <p:cNvSpPr/>
          <p:nvPr/>
        </p:nvSpPr>
        <p:spPr>
          <a:xfrm>
            <a:off x="5318459" y="2326398"/>
            <a:ext cx="183719" cy="183719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5318459" y="2586631"/>
            <a:ext cx="183719" cy="183719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Rectangle 52"/>
          <p:cNvSpPr/>
          <p:nvPr/>
        </p:nvSpPr>
        <p:spPr>
          <a:xfrm>
            <a:off x="5677278" y="1503718"/>
            <a:ext cx="183719" cy="183719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/>
          <p:cNvSpPr/>
          <p:nvPr/>
        </p:nvSpPr>
        <p:spPr>
          <a:xfrm>
            <a:off x="6013398" y="1501593"/>
            <a:ext cx="183719" cy="183719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Rectangle 54"/>
          <p:cNvSpPr/>
          <p:nvPr/>
        </p:nvSpPr>
        <p:spPr>
          <a:xfrm>
            <a:off x="6341520" y="1503718"/>
            <a:ext cx="183719" cy="183719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Rectangle 55"/>
          <p:cNvSpPr/>
          <p:nvPr/>
        </p:nvSpPr>
        <p:spPr>
          <a:xfrm>
            <a:off x="6669647" y="1504361"/>
            <a:ext cx="183719" cy="183719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TextBox 56"/>
          <p:cNvSpPr txBox="1"/>
          <p:nvPr/>
        </p:nvSpPr>
        <p:spPr>
          <a:xfrm rot="18462267">
            <a:off x="5390498" y="780963"/>
            <a:ext cx="126467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FID_TEMP</a:t>
            </a:r>
            <a:endParaRPr lang="en-US" sz="1600" dirty="0"/>
          </a:p>
        </p:txBody>
      </p:sp>
      <p:sp>
        <p:nvSpPr>
          <p:cNvPr id="59" name="TextBox 58"/>
          <p:cNvSpPr txBox="1"/>
          <p:nvPr/>
        </p:nvSpPr>
        <p:spPr>
          <a:xfrm>
            <a:off x="5192494" y="1399044"/>
            <a:ext cx="4915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IS</a:t>
            </a:r>
            <a:r>
              <a:rPr lang="en-US" sz="1600" baseline="-25000" dirty="0" smtClean="0"/>
              <a:t>1</a:t>
            </a:r>
            <a:endParaRPr lang="en-US" sz="1600" dirty="0"/>
          </a:p>
        </p:txBody>
      </p:sp>
      <p:sp>
        <p:nvSpPr>
          <p:cNvPr id="63" name="TextBox 62"/>
          <p:cNvSpPr txBox="1"/>
          <p:nvPr/>
        </p:nvSpPr>
        <p:spPr>
          <a:xfrm>
            <a:off x="1517821" y="219499"/>
            <a:ext cx="32604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u="sng" dirty="0" smtClean="0"/>
              <a:t>HDF5 File structure</a:t>
            </a:r>
            <a:endParaRPr lang="en-US" u="sng" dirty="0"/>
          </a:p>
        </p:txBody>
      </p:sp>
      <p:sp>
        <p:nvSpPr>
          <p:cNvPr id="64" name="TextBox 63"/>
          <p:cNvSpPr txBox="1"/>
          <p:nvPr/>
        </p:nvSpPr>
        <p:spPr>
          <a:xfrm>
            <a:off x="4267317" y="227254"/>
            <a:ext cx="32604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u="sng" dirty="0" smtClean="0"/>
              <a:t>Legion Logical Region Structure</a:t>
            </a:r>
            <a:endParaRPr lang="en-US" u="sng" dirty="0"/>
          </a:p>
        </p:txBody>
      </p:sp>
      <p:sp>
        <p:nvSpPr>
          <p:cNvPr id="65" name="Left Brace 64"/>
          <p:cNvSpPr/>
          <p:nvPr/>
        </p:nvSpPr>
        <p:spPr>
          <a:xfrm rot="5400000">
            <a:off x="2317152" y="445237"/>
            <a:ext cx="617578" cy="1937112"/>
          </a:xfrm>
          <a:prstGeom prst="leftBrac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/>
          <a:lstStyle/>
          <a:p>
            <a:endParaRPr lang="en-US"/>
          </a:p>
        </p:txBody>
      </p:sp>
      <p:sp>
        <p:nvSpPr>
          <p:cNvPr id="66" name="TextBox 65"/>
          <p:cNvSpPr txBox="1"/>
          <p:nvPr/>
        </p:nvSpPr>
        <p:spPr>
          <a:xfrm>
            <a:off x="1670473" y="763446"/>
            <a:ext cx="228395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File name: </a:t>
            </a:r>
            <a:r>
              <a:rPr lang="en-US" sz="1600" b="1" dirty="0" smtClean="0"/>
              <a:t>climate.h5</a:t>
            </a:r>
            <a:endParaRPr lang="en-US" sz="1600" b="1" dirty="0"/>
          </a:p>
        </p:txBody>
      </p:sp>
      <p:sp>
        <p:nvSpPr>
          <p:cNvPr id="67" name="TextBox 66"/>
          <p:cNvSpPr txBox="1"/>
          <p:nvPr/>
        </p:nvSpPr>
        <p:spPr>
          <a:xfrm rot="18462267">
            <a:off x="5791636" y="780963"/>
            <a:ext cx="126467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FID_SAL</a:t>
            </a:r>
            <a:endParaRPr lang="en-US" sz="1600" dirty="0"/>
          </a:p>
        </p:txBody>
      </p:sp>
      <p:sp>
        <p:nvSpPr>
          <p:cNvPr id="68" name="TextBox 67"/>
          <p:cNvSpPr txBox="1"/>
          <p:nvPr/>
        </p:nvSpPr>
        <p:spPr>
          <a:xfrm rot="18462267">
            <a:off x="6166753" y="808012"/>
            <a:ext cx="126467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FID_KE</a:t>
            </a:r>
            <a:endParaRPr lang="en-US" sz="1600" dirty="0"/>
          </a:p>
        </p:txBody>
      </p:sp>
      <p:sp>
        <p:nvSpPr>
          <p:cNvPr id="69" name="TextBox 68"/>
          <p:cNvSpPr txBox="1"/>
          <p:nvPr/>
        </p:nvSpPr>
        <p:spPr>
          <a:xfrm rot="18462267">
            <a:off x="6557968" y="780814"/>
            <a:ext cx="126467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FID_VOR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744235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5637</TotalTime>
  <Words>32</Words>
  <Application>Microsoft Macintosh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LANL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Galen Shipman</dc:creator>
  <cp:lastModifiedBy>Galen Shipman</cp:lastModifiedBy>
  <cp:revision>29</cp:revision>
  <dcterms:created xsi:type="dcterms:W3CDTF">2015-05-14T20:40:58Z</dcterms:created>
  <dcterms:modified xsi:type="dcterms:W3CDTF">2015-05-18T20:45:08Z</dcterms:modified>
</cp:coreProperties>
</file>

<file path=docProps/thumbnail.jpeg>
</file>