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82" autoAdjust="0"/>
    <p:restoredTop sz="94660"/>
  </p:normalViewPr>
  <p:slideViewPr>
    <p:cSldViewPr snapToGrid="0">
      <p:cViewPr>
        <p:scale>
          <a:sx n="66" d="100"/>
          <a:sy n="66" d="100"/>
        </p:scale>
        <p:origin x="-780" y="52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pl-PL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pl-PL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Arkusz1!$B$1</c:f>
              <c:strCache>
                <c:ptCount val="1"/>
                <c:pt idx="0">
                  <c:v>Bars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dLbl>
              <c:idx val="0"/>
              <c:tx>
                <c:rich>
                  <a:bodyPr/>
                  <a:lstStyle/>
                  <a:p>
                    <a:fld id="{E5D96EE7-AA95-495D-B7D0-8250820C1B0A}" type="VALUE">
                      <a:rPr lang="en-US" sz="1800" b="1" smtClean="0">
                        <a:solidFill>
                          <a:srgbClr val="C00000"/>
                        </a:solidFill>
                      </a:rPr>
                      <a:pPr/>
                      <a:t>[WARTOŚĆ]</a:t>
                    </a:fld>
                    <a:r>
                      <a:rPr lang="en-US" sz="1800" b="1" dirty="0">
                        <a:solidFill>
                          <a:srgbClr val="C00000"/>
                        </a:solidFill>
                      </a:rPr>
                      <a:t> </a:t>
                    </a:r>
                    <a:fld id="{8CFA1C4A-742E-4137-8A13-959614A839ED}" type="SERIESNAME">
                      <a:rPr lang="en-US" sz="1800" b="1" smtClean="0">
                        <a:solidFill>
                          <a:srgbClr val="C00000"/>
                        </a:solidFill>
                      </a:rPr>
                      <a:pPr/>
                      <a:t>[NAZWA SERII]</a:t>
                    </a:fld>
                    <a:endParaRPr lang="en-US" sz="1800" b="1" dirty="0">
                      <a:solidFill>
                        <a:srgbClr val="C00000"/>
                      </a:solidFill>
                    </a:endParaRP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4-E226-4F6B-9695-40E8D32E2C03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pl-PL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Arkusz1!$A$2:$A$5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Arkusz1!$B$2:$B$5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E226-4F6B-9695-40E8D32E2C0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axId val="358673727"/>
        <c:axId val="275519215"/>
      </c:barChart>
      <c:lineChart>
        <c:grouping val="standard"/>
        <c:varyColors val="0"/>
        <c:ser>
          <c:idx val="1"/>
          <c:order val="1"/>
          <c:tx>
            <c:strRef>
              <c:f>Arkusz1!$C$1</c:f>
              <c:strCache>
                <c:ptCount val="1"/>
                <c:pt idx="0">
                  <c:v>Line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dLbls>
            <c:dLbl>
              <c:idx val="0"/>
              <c:layout>
                <c:manualLayout>
                  <c:x val="-3.125E-2"/>
                  <c:y val="-3.9843747548982067E-2"/>
                </c:manualLayout>
              </c:layout>
              <c:tx>
                <c:rich>
                  <a:bodyPr/>
                  <a:lstStyle/>
                  <a:p>
                    <a:fld id="{34A09E1D-D54B-4D80-BD1B-28EFF140C07E}" type="VALUE">
                      <a:rPr lang="en-US" sz="1800" b="1" smtClean="0">
                        <a:solidFill>
                          <a:schemeClr val="accent4">
                            <a:lumMod val="60000"/>
                            <a:lumOff val="40000"/>
                          </a:schemeClr>
                        </a:solidFill>
                      </a:rPr>
                      <a:pPr/>
                      <a:t>[WARTOŚĆ]</a:t>
                    </a:fld>
                    <a:r>
                      <a:rPr lang="en-US" sz="1800" b="1" dirty="0">
                        <a:solidFill>
                          <a:schemeClr val="accent4">
                            <a:lumMod val="60000"/>
                            <a:lumOff val="40000"/>
                          </a:schemeClr>
                        </a:solidFill>
                      </a:rPr>
                      <a:t> </a:t>
                    </a:r>
                    <a:fld id="{BCEABAFE-BDF7-4A1D-81D2-D188E25DA1D2}" type="SERIESNAME">
                      <a:rPr lang="en-US" sz="1800" b="1" smtClean="0">
                        <a:solidFill>
                          <a:schemeClr val="accent4">
                            <a:lumMod val="60000"/>
                            <a:lumOff val="40000"/>
                          </a:schemeClr>
                        </a:solidFill>
                      </a:rPr>
                      <a:pPr/>
                      <a:t>[NAZWA SERII]</a:t>
                    </a:fld>
                    <a:endParaRPr lang="en-US" sz="1800" b="1" dirty="0">
                      <a:solidFill>
                        <a:schemeClr val="accent4">
                          <a:lumMod val="60000"/>
                          <a:lumOff val="40000"/>
                        </a:schemeClr>
                      </a:solidFill>
                    </a:endParaRP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3-E226-4F6B-9695-40E8D32E2C03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pl-PL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Arkusz1!$A$2:$A$5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Arkusz1!$C$2:$C$5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E226-4F6B-9695-40E8D32E2C0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358673727"/>
        <c:axId val="275519215"/>
      </c:lineChart>
      <c:catAx>
        <c:axId val="358673727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l-PL"/>
          </a:p>
        </c:txPr>
        <c:crossAx val="275519215"/>
        <c:crosses val="autoZero"/>
        <c:auto val="1"/>
        <c:lblAlgn val="ctr"/>
        <c:lblOffset val="100"/>
        <c:noMultiLvlLbl val="0"/>
      </c:catAx>
      <c:valAx>
        <c:axId val="27551921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l-PL"/>
          </a:p>
        </c:txPr>
        <c:crossAx val="358673727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pl-PL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pl-PL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22E346B5-0FD5-43F9-A453-780FB69CB31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64CA186E-DB1A-4F4D-8387-3CBC9AF6A34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5D7E1EA2-4562-4B86-A509-57E8AEE97A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98656-F441-48A7-B396-FA011D1385A2}" type="datetimeFigureOut">
              <a:rPr lang="pl-PL" smtClean="0"/>
              <a:t>28.01.2018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BD855C19-AE14-4CDA-970F-62F597DEC1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D2F8B2F6-5591-4EFA-AAAA-7D7CC47962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C53F-6F43-47E6-8E6C-2CDB8205971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0469794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4B7489A8-6615-425C-8695-CCDABC4778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2E70B82E-33EB-4D2C-9DA1-384B4AEF723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7687A6A9-2FBC-404E-9FB7-139C223218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98656-F441-48A7-B396-FA011D1385A2}" type="datetimeFigureOut">
              <a:rPr lang="pl-PL" smtClean="0"/>
              <a:t>28.01.2018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27DAE299-7C04-40BA-9E6F-C587AEA57C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239F57D6-E2CC-45D1-B4F8-D036E22876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C53F-6F43-47E6-8E6C-2CDB8205971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6071641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15BC8034-1838-40DA-AF0A-EC899CD7F66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99423EEE-31DF-4F7F-8133-D7C109611ED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105ADEA0-10F8-4923-86A8-0DBB2810DB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98656-F441-48A7-B396-FA011D1385A2}" type="datetimeFigureOut">
              <a:rPr lang="pl-PL" smtClean="0"/>
              <a:t>28.01.2018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B8E7181D-A6B8-4CAB-BB92-C156DE7CC2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2AA5EF94-E2AC-43C8-957F-4D4F85AE39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C53F-6F43-47E6-8E6C-2CDB8205971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1609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1C21192-77D1-42A3-AA19-2B84DF22E5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7EA2384E-6A4A-420B-9224-D6C49E61A37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D4172A13-BA56-4119-B340-D002E72B1B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98656-F441-48A7-B396-FA011D1385A2}" type="datetimeFigureOut">
              <a:rPr lang="pl-PL" smtClean="0"/>
              <a:t>28.01.2018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928DE7BA-B28C-4EBD-9DCF-537152D15E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5D62B922-4439-4628-A996-4FDE2DF662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C53F-6F43-47E6-8E6C-2CDB8205971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43154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555BF2F-0A0B-4634-B9FD-8BDA0970A12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A76CEDAB-6F15-49A5-88DE-78B4BFFE65B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AFF72E7F-62F6-4A5F-802C-D62C188D53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98656-F441-48A7-B396-FA011D1385A2}" type="datetimeFigureOut">
              <a:rPr lang="pl-PL" smtClean="0"/>
              <a:t>28.01.2018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55E4E1E3-DF8D-4264-AEA8-6C9BCCA1CD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961D1B4A-DAC3-4D36-9118-1004BF70BB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C53F-6F43-47E6-8E6C-2CDB8205971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7833404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FA92EF8-B852-4470-A5A6-1668122611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0856CB4A-8144-4C15-B1A4-E432CB82157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96EFAE14-CBAC-4128-9CB2-F67FED035F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CDCF24E0-8D19-41A3-AABC-A1F3539AC1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98656-F441-48A7-B396-FA011D1385A2}" type="datetimeFigureOut">
              <a:rPr lang="pl-PL" smtClean="0"/>
              <a:t>28.01.2018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778C0C16-1B0B-4CA1-A9CE-CD08FA740A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4A3F5709-971A-4022-96AD-D3CB170882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C53F-6F43-47E6-8E6C-2CDB8205971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641031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B203D85-4DB5-4618-BE06-B634C4DDB6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8D627FBC-C110-4064-8D00-51AAB9C7F5F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CFA2E9B5-FD74-4532-AFAA-313C8EA15FB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BD31833A-C8A0-4744-BD7C-2811712F75B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8C45DAF2-6421-443D-84CC-692FB21D1F7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B4DFA926-56B2-44D6-98E0-B7411396F7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98656-F441-48A7-B396-FA011D1385A2}" type="datetimeFigureOut">
              <a:rPr lang="pl-PL" smtClean="0"/>
              <a:t>28.01.2018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07EEC628-FCF2-4913-AD7F-2696888622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2784C537-B8F5-4786-80C0-9FCD886748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C53F-6F43-47E6-8E6C-2CDB8205971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441267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D1F6651A-5759-40BA-AC99-BE5EEB1D089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6F6752C2-257E-4489-A2B3-21FD7BEA96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98656-F441-48A7-B396-FA011D1385A2}" type="datetimeFigureOut">
              <a:rPr lang="pl-PL" smtClean="0"/>
              <a:t>28.01.2018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B1DD354C-5BD7-4A39-849D-E48453676B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0C946F57-0B1A-47DF-8DD1-6D320197D4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C53F-6F43-47E6-8E6C-2CDB8205971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5646807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B4E3A913-148E-413F-BC12-55BBF046CD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98656-F441-48A7-B396-FA011D1385A2}" type="datetimeFigureOut">
              <a:rPr lang="pl-PL" smtClean="0"/>
              <a:t>28.01.2018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54AB7432-8C00-4DE8-A0E7-B7E998B051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18CE7724-5696-4D81-9AF3-8DED786DAD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C53F-6F43-47E6-8E6C-2CDB8205971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5165360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208C84B-B936-44E1-97C8-9C85031048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AF396D87-D638-40F1-AA4B-E465BCC1652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EAD5B4B7-6A21-4947-8F45-1807D710FC6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22AC039E-3FBE-4564-AC1A-2F9165063E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98656-F441-48A7-B396-FA011D1385A2}" type="datetimeFigureOut">
              <a:rPr lang="pl-PL" smtClean="0"/>
              <a:t>28.01.2018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184B813E-7EB6-4DDB-862D-10CF68536D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1E671AF0-92AA-45EF-9668-9A596E0835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C53F-6F43-47E6-8E6C-2CDB8205971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1269372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E3AEE90-0C97-4466-BA9F-CDD5677CB7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8A69CC9A-547D-4020-B4EF-286346593F1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4B6CEE03-2A62-4594-B988-7715DB82558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201D57D6-ACEC-4607-B125-4715ECDEED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98656-F441-48A7-B396-FA011D1385A2}" type="datetimeFigureOut">
              <a:rPr lang="pl-PL" smtClean="0"/>
              <a:t>28.01.2018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48195F5F-F2A1-4B1C-BFBD-5411903F7D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5B25EA31-603B-4C87-BF0B-F16768B588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15C53F-6F43-47E6-8E6C-2CDB8205971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2830040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CB4CB189-E63F-4E47-A73B-E447E54B82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FAC090FF-9A88-4321-8AD9-F9CE6D27878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B3DF5315-D38E-4D64-BC8B-78946B2BCA0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898656-F441-48A7-B396-FA011D1385A2}" type="datetimeFigureOut">
              <a:rPr lang="pl-PL" smtClean="0"/>
              <a:t>28.01.2018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97FE1F4F-A787-4909-8B1F-5E74A45AF0E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B22626EF-B066-410A-9D0A-0C9895FC61C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15C53F-6F43-47E6-8E6C-2CDB8205971F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5725952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Wykres 6">
            <a:extLst>
              <a:ext uri="{FF2B5EF4-FFF2-40B4-BE49-F238E27FC236}">
                <a16:creationId xmlns:a16="http://schemas.microsoft.com/office/drawing/2014/main" id="{F9B2BC0E-9547-4561-858A-2BCF3D7566B6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150114031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931655269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6</Words>
  <Application>Microsoft Office PowerPoint</Application>
  <PresentationFormat>Panoramiczny</PresentationFormat>
  <Paragraphs>3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Prezentacja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Szymon Kłos</dc:creator>
  <cp:lastModifiedBy>Szymon Kłos</cp:lastModifiedBy>
  <cp:revision>1</cp:revision>
  <dcterms:created xsi:type="dcterms:W3CDTF">2018-01-28T11:17:33Z</dcterms:created>
  <dcterms:modified xsi:type="dcterms:W3CDTF">2018-01-28T11:20:56Z</dcterms:modified>
</cp:coreProperties>
</file>

<file path=docProps/thumbnail.jpeg>
</file>