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70" autoAdjust="0"/>
    <p:restoredTop sz="94660"/>
  </p:normalViewPr>
  <p:slideViewPr>
    <p:cSldViewPr snapToGrid="0">
      <p:cViewPr varScale="1">
        <p:scale>
          <a:sx n="62" d="100"/>
          <a:sy n="62" d="100"/>
        </p:scale>
        <p:origin x="43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45DA376-B114-7BBA-D093-0DA4326BC5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6DD2D7D-2B8D-74FC-25A8-BB8578E446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AAF08C6-450F-09B3-A26A-1BD9FF8D441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2F4838-B9A7-46AB-8A45-EC0BD234B0C5}" type="datetimeFigureOut">
              <a:rPr lang="ru-RU" smtClean="0"/>
              <a:t>27.06.2022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C84ACFF-1EA0-E8B8-9A2E-D300E5E9A10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E7BB1F6-6D6C-6B88-AABD-01621661017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F342824-EE80-47F0-B866-21462A6D75A7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>
            <a:extLst>
              <a:ext uri="{FF2B5EF4-FFF2-40B4-BE49-F238E27FC236}">
                <a16:creationId xmlns:a16="http://schemas.microsoft.com/office/drawing/2014/main" id="{15F0CCFF-CF88-DE3D-4F56-8F1C0D4DA666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60000" t="70000" r="40000" b="30000"/>
          <a:stretch/>
        </p:blipFill>
        <p:spPr>
          <a:xfrm>
            <a:off x="4191000" y="4254500"/>
            <a:ext cx="0" cy="0"/>
          </a:xfrm>
          <a:prstGeom prst="roundRect">
            <a:avLst/>
          </a:prstGeom>
        </p:spPr>
      </p:pic>
      <p:pic>
        <p:nvPicPr>
          <p:cNvPr id="3" name="Picture 2">
            <a:extLst>
              <a:ext uri="{FF2B5EF4-FFF2-40B4-BE49-F238E27FC236}">
                <a16:creationId xmlns:a16="http://schemas.microsoft.com/office/drawing/2014/main" id="{EE6FD19B-A7DB-4CAB-4771-36D2C5238470}"/>
              </a:ext>
            </a:extLst>
          </p:cNvPr>
          <p:cNvPicPr>
            <a:picLocks noChangeAspect="1"/>
          </p:cNvPicPr>
          <p:nvPr/>
        </p:nvPicPr>
        <p:blipFill rotWithShape="1">
          <a:blip r:embed="rId2" cstate="print"/>
          <a:srcRect l="42751" r="-1" b="12700"/>
          <a:stretch/>
        </p:blipFill>
        <p:spPr>
          <a:xfrm>
            <a:off x="7042858" y="66675"/>
            <a:ext cx="2043991" cy="2352675"/>
          </a:xfrm>
          <a:prstGeom prst="roundRect">
            <a:avLst/>
          </a:prstGeom>
          <a:effectLst>
            <a:softEdge rad="127000"/>
          </a:effectLst>
        </p:spPr>
      </p:pic>
    </p:spTree>
    <p:extLst>
      <p:ext uri="{BB962C8B-B14F-4D97-AF65-F5344CB8AC3E}">
        <p14:creationId xmlns:p14="http://schemas.microsoft.com/office/powerpoint/2010/main" val="7904921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Mike Kaganski</dc:creator>
  <cp:lastModifiedBy>Mike Kaganski</cp:lastModifiedBy>
  <cp:revision>3</cp:revision>
  <dcterms:modified xsi:type="dcterms:W3CDTF">2022-06-27T14:08:41Z</dcterms:modified>
</cp:coreProperties>
</file>