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515100" cy="1130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80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38400" y="787400"/>
            <a:ext cx="0" cy="80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1021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102100" y="14097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6604000" y="787400"/>
            <a:ext cx="0" cy="80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2336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40132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6502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2" name=""/>
          <p:cNvSpPr/>
          <p:nvPr/>
        </p:nvSpPr>
        <p:spPr>
          <a:xfrm>
            <a:off x="987882" y="825500"/>
            <a:ext cx="115478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 short label</a:t>
            </a:r>
          </a:p>
        </p:txBody>
      </p:sp>
      <p:cxnSp>
        <p:nvCxnSpPr>
          <p:cNvPr id="13" name=""/>
          <p:cNvCxnSpPr/>
          <p:nvPr/>
        </p:nvCxnSpPr>
        <p:spPr>
          <a:xfrm>
            <a:off x="793750" y="1060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4072813" y="1193800"/>
            <a:ext cx="246522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 long label needing space</a:t>
            </a:r>
          </a:p>
        </p:txBody>
      </p:sp>
      <p:cxnSp>
        <p:nvCxnSpPr>
          <p:cNvPr id="15" name=""/>
          <p:cNvCxnSpPr/>
          <p:nvPr/>
        </p:nvCxnSpPr>
        <p:spPr>
          <a:xfrm>
            <a:off x="4108450" y="1428750"/>
            <a:ext cx="24892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